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88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9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6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0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8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B58-0FE1-4EE6-BF03-A86459C063F0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21EF-2457-420D-8AAF-BA4F2CDA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9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0" y="543599"/>
            <a:ext cx="7680000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6668" y="281989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  <a:r>
              <a:rPr lang="en-GB" sz="2800" baseline="30000" dirty="0"/>
              <a:t>th</a:t>
            </a:r>
            <a:r>
              <a:rPr lang="en-GB" sz="2800" dirty="0"/>
              <a:t> May, 2012</a:t>
            </a:r>
          </a:p>
        </p:txBody>
      </p:sp>
    </p:spTree>
    <p:extLst>
      <p:ext uri="{BB962C8B-B14F-4D97-AF65-F5344CB8AC3E}">
        <p14:creationId xmlns:p14="http://schemas.microsoft.com/office/powerpoint/2010/main" val="23295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12782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8632" y="216310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  <a:r>
              <a:rPr lang="en-GB" sz="2800" baseline="30000" dirty="0"/>
              <a:t>th</a:t>
            </a:r>
            <a:r>
              <a:rPr lang="en-GB" sz="2800" dirty="0"/>
              <a:t> April, 2014</a:t>
            </a:r>
          </a:p>
        </p:txBody>
      </p:sp>
    </p:spTree>
    <p:extLst>
      <p:ext uri="{BB962C8B-B14F-4D97-AF65-F5344CB8AC3E}">
        <p14:creationId xmlns:p14="http://schemas.microsoft.com/office/powerpoint/2010/main" val="250388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37" y="1262795"/>
            <a:ext cx="8901753" cy="4135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8632" y="216310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  <a:r>
              <a:rPr lang="en-GB" sz="2800" baseline="30000" dirty="0"/>
              <a:t>th</a:t>
            </a:r>
            <a:r>
              <a:rPr lang="en-GB" sz="2800" dirty="0"/>
              <a:t> July, 2014</a:t>
            </a:r>
          </a:p>
        </p:txBody>
      </p:sp>
    </p:spTree>
    <p:extLst>
      <p:ext uri="{BB962C8B-B14F-4D97-AF65-F5344CB8AC3E}">
        <p14:creationId xmlns:p14="http://schemas.microsoft.com/office/powerpoint/2010/main" val="6960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63" y="503456"/>
            <a:ext cx="7659925" cy="5744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07651" y="503456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  <a:r>
              <a:rPr lang="en-GB" sz="2800" baseline="30000" dirty="0"/>
              <a:t>th</a:t>
            </a:r>
            <a:r>
              <a:rPr lang="en-GB" sz="2800" dirty="0"/>
              <a:t> July, 2015</a:t>
            </a:r>
          </a:p>
        </p:txBody>
      </p:sp>
    </p:spTree>
    <p:extLst>
      <p:ext uri="{BB962C8B-B14F-4D97-AF65-F5344CB8AC3E}">
        <p14:creationId xmlns:p14="http://schemas.microsoft.com/office/powerpoint/2010/main" val="4220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7651" y="503456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  <a:r>
              <a:rPr lang="en-GB" sz="2800" baseline="30000" dirty="0"/>
              <a:t>th</a:t>
            </a:r>
            <a:r>
              <a:rPr lang="en-GB" sz="2800" dirty="0"/>
              <a:t> Aug, 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b="16559"/>
          <a:stretch/>
        </p:blipFill>
        <p:spPr>
          <a:xfrm>
            <a:off x="523244" y="1026676"/>
            <a:ext cx="11096767" cy="49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8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95854" y="1037724"/>
            <a:ext cx="273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18</a:t>
            </a:r>
            <a:r>
              <a:rPr lang="en-GB" sz="2800" baseline="30000" dirty="0"/>
              <a:t>th</a:t>
            </a:r>
            <a:r>
              <a:rPr lang="en-GB" sz="2800" dirty="0"/>
              <a:t> March,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1" b="18735"/>
          <a:stretch/>
        </p:blipFill>
        <p:spPr>
          <a:xfrm>
            <a:off x="464037" y="1560944"/>
            <a:ext cx="11185834" cy="50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7651" y="1074670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  <a:r>
              <a:rPr lang="en-GB" sz="2800" baseline="30000" dirty="0"/>
              <a:t>th</a:t>
            </a:r>
            <a:r>
              <a:rPr lang="en-GB" sz="2800" dirty="0"/>
              <a:t> April,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b="22693"/>
          <a:stretch/>
        </p:blipFill>
        <p:spPr>
          <a:xfrm>
            <a:off x="731854" y="1597890"/>
            <a:ext cx="10843907" cy="4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7651" y="503456"/>
            <a:ext cx="239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  <a:r>
              <a:rPr lang="en-GB" sz="2800" baseline="30000" dirty="0"/>
              <a:t>th</a:t>
            </a:r>
            <a:r>
              <a:rPr lang="en-GB" sz="2800" dirty="0"/>
              <a:t> July,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1" y="1026675"/>
            <a:ext cx="11038544" cy="53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Moir</dc:creator>
  <cp:lastModifiedBy>Anne-Marie Gauld</cp:lastModifiedBy>
  <cp:revision>3</cp:revision>
  <dcterms:created xsi:type="dcterms:W3CDTF">2017-01-31T16:01:28Z</dcterms:created>
  <dcterms:modified xsi:type="dcterms:W3CDTF">2017-02-01T12:54:46Z</dcterms:modified>
</cp:coreProperties>
</file>