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388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23D7-98BE-4250-B1D4-F51CFA2F21C0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EA816-282D-43B3-A1AF-23B856278D4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A816-282D-43B3-A1AF-23B856278D47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83B6-C5EE-400D-AF05-A74693554818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DF41-3BE0-48A4-B01A-1BBACB6CC90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467" y="887821"/>
            <a:ext cx="6225042" cy="7692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9081432">
            <a:off x="2506345" y="3898266"/>
            <a:ext cx="388620" cy="533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 rot="1406861">
            <a:off x="2665094" y="2615566"/>
            <a:ext cx="388620" cy="533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18069710">
            <a:off x="3710941" y="6612253"/>
            <a:ext cx="388620" cy="533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328396">
            <a:off x="3361049" y="5228588"/>
            <a:ext cx="388620" cy="533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 rot="498738">
            <a:off x="4008753" y="6475728"/>
            <a:ext cx="388620" cy="533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 rot="19450935">
            <a:off x="2713737" y="3897374"/>
            <a:ext cx="208331" cy="3403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 rot="1267788" flipH="1">
            <a:off x="2684251" y="2662101"/>
            <a:ext cx="223062" cy="36791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 rot="20423648">
            <a:off x="3989215" y="6541347"/>
            <a:ext cx="290438" cy="29389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389469" y="5272598"/>
            <a:ext cx="232208" cy="35344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 descr="C:\Users\RCClapham\AppData\Local\Microsoft\Windows\Temporary Internet Files\Content.Outlook\MWLOG7TA\photo 1 (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7256" y="1000575"/>
            <a:ext cx="2598057" cy="1948543"/>
          </a:xfrm>
          <a:prstGeom prst="rect">
            <a:avLst/>
          </a:prstGeom>
          <a:noFill/>
        </p:spPr>
      </p:pic>
      <p:pic>
        <p:nvPicPr>
          <p:cNvPr id="1028" name="Picture 4" descr="C:\Users\RCClapham\AppData\Local\Microsoft\Windows\Temporary Internet Files\Content.Outlook\MWLOG7TA\photo 2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46286" y="3020786"/>
            <a:ext cx="2596847" cy="1947636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3904343" y="1146629"/>
            <a:ext cx="275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1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1243" y="3273879"/>
            <a:ext cx="2757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</a:t>
            </a:r>
            <a:endParaRPr lang="en-GB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72593" y="3108779"/>
            <a:ext cx="275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2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70943" y="3515179"/>
            <a:ext cx="2757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2</a:t>
            </a:r>
            <a:endParaRPr lang="en-GB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5" name="Straight Arrow Connector 34"/>
          <p:cNvCxnSpPr>
            <a:stCxn id="31" idx="1"/>
          </p:cNvCxnSpPr>
          <p:nvPr/>
        </p:nvCxnSpPr>
        <p:spPr>
          <a:xfrm flipH="1" flipV="1">
            <a:off x="2260600" y="2565400"/>
            <a:ext cx="970643" cy="893145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2273300" y="3610946"/>
            <a:ext cx="1110344" cy="1723054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3"/>
            <a:endCxn id="5" idx="1"/>
          </p:cNvCxnSpPr>
          <p:nvPr/>
        </p:nvCxnSpPr>
        <p:spPr>
          <a:xfrm flipH="1">
            <a:off x="2556200" y="2719554"/>
            <a:ext cx="481469" cy="133534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1"/>
            <a:endCxn id="8" idx="3"/>
          </p:cNvCxnSpPr>
          <p:nvPr/>
        </p:nvCxnSpPr>
        <p:spPr>
          <a:xfrm>
            <a:off x="2556200" y="4054895"/>
            <a:ext cx="1192583" cy="121889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8" idx="3"/>
            <a:endCxn id="7" idx="1"/>
          </p:cNvCxnSpPr>
          <p:nvPr/>
        </p:nvCxnSpPr>
        <p:spPr>
          <a:xfrm>
            <a:off x="3748783" y="5273792"/>
            <a:ext cx="55921" cy="15314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158093" y="3210379"/>
            <a:ext cx="762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25 m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678793" y="4620079"/>
            <a:ext cx="762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25 m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745593" y="5813879"/>
            <a:ext cx="762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25 m</a:t>
            </a:r>
            <a:endParaRPr lang="en-GB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11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Environment Agency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RCClapham</dc:creator>
  <cp:lastModifiedBy>RCClapham</cp:lastModifiedBy>
  <cp:revision>1</cp:revision>
  <dcterms:created xsi:type="dcterms:W3CDTF">2014-09-04T09:28:32Z</dcterms:created>
  <dcterms:modified xsi:type="dcterms:W3CDTF">2014-09-04T14:45:42Z</dcterms:modified>
</cp:coreProperties>
</file>